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6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6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Cooper" userId="1742f409-1c2f-4de2-82b7-22866f98a565" providerId="ADAL" clId="{0268E62B-A1D1-4C06-A4AC-8C041D3F1604}"/>
    <pc:docChg chg="undo custSel modSld">
      <pc:chgData name="Joan Cooper" userId="1742f409-1c2f-4de2-82b7-22866f98a565" providerId="ADAL" clId="{0268E62B-A1D1-4C06-A4AC-8C041D3F1604}" dt="2017-11-17T19:04:23.338" v="1227" actId="20577"/>
      <pc:docMkLst>
        <pc:docMk/>
      </pc:docMkLst>
      <pc:sldChg chg="modSp">
        <pc:chgData name="Joan Cooper" userId="1742f409-1c2f-4de2-82b7-22866f98a565" providerId="ADAL" clId="{0268E62B-A1D1-4C06-A4AC-8C041D3F1604}" dt="2017-11-17T16:47:23.953" v="627" actId="14826"/>
        <pc:sldMkLst>
          <pc:docMk/>
          <pc:sldMk cId="1652133998" sldId="256"/>
        </pc:sldMkLst>
        <pc:picChg chg="mod">
          <ac:chgData name="Joan Cooper" userId="1742f409-1c2f-4de2-82b7-22866f98a565" providerId="ADAL" clId="{0268E62B-A1D1-4C06-A4AC-8C041D3F1604}" dt="2017-11-17T16:47:23.953" v="627" actId="14826"/>
          <ac:picMkLst>
            <pc:docMk/>
            <pc:sldMk cId="1652133998" sldId="256"/>
            <ac:picMk id="4" creationId="{00000000-0000-0000-0000-000000000000}"/>
          </ac:picMkLst>
        </pc:picChg>
      </pc:sldChg>
      <pc:sldChg chg="addSp delSp modSp">
        <pc:chgData name="Joan Cooper" userId="1742f409-1c2f-4de2-82b7-22866f98a565" providerId="ADAL" clId="{0268E62B-A1D1-4C06-A4AC-8C041D3F1604}" dt="2017-11-17T14:49:41.625" v="444" actId="14100"/>
        <pc:sldMkLst>
          <pc:docMk/>
          <pc:sldMk cId="1654255301" sldId="257"/>
        </pc:sldMkLst>
        <pc:spChg chg="mod">
          <ac:chgData name="Joan Cooper" userId="1742f409-1c2f-4de2-82b7-22866f98a565" providerId="ADAL" clId="{0268E62B-A1D1-4C06-A4AC-8C041D3F1604}" dt="2017-11-17T14:32:33.805" v="62" actId="20577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Joan Cooper" userId="1742f409-1c2f-4de2-82b7-22866f98a565" providerId="ADAL" clId="{0268E62B-A1D1-4C06-A4AC-8C041D3F1604}" dt="2017-11-17T14:34:12.248" v="268" actId="20577"/>
          <ac:spMkLst>
            <pc:docMk/>
            <pc:sldMk cId="1654255301" sldId="257"/>
            <ac:spMk id="14" creationId="{00000000-0000-0000-0000-000000000000}"/>
          </ac:spMkLst>
        </pc:spChg>
        <pc:picChg chg="add del mod">
          <ac:chgData name="Joan Cooper" userId="1742f409-1c2f-4de2-82b7-22866f98a565" providerId="ADAL" clId="{0268E62B-A1D1-4C06-A4AC-8C041D3F1604}" dt="2017-11-17T14:34:57.148" v="276" actId="931"/>
          <ac:picMkLst>
            <pc:docMk/>
            <pc:sldMk cId="1654255301" sldId="257"/>
            <ac:picMk id="3" creationId="{0EFE97ED-71F1-4E2D-91BE-E898B32A3613}"/>
          </ac:picMkLst>
        </pc:picChg>
        <pc:picChg chg="add mod">
          <ac:chgData name="Joan Cooper" userId="1742f409-1c2f-4de2-82b7-22866f98a565" providerId="ADAL" clId="{0268E62B-A1D1-4C06-A4AC-8C041D3F1604}" dt="2017-11-17T14:49:41.625" v="444" actId="14100"/>
          <ac:picMkLst>
            <pc:docMk/>
            <pc:sldMk cId="1654255301" sldId="257"/>
            <ac:picMk id="5" creationId="{729BA82F-1B8C-47D7-9562-C3530EAA7D90}"/>
          </ac:picMkLst>
        </pc:picChg>
      </pc:sldChg>
      <pc:sldChg chg="addSp modSp">
        <pc:chgData name="Joan Cooper" userId="1742f409-1c2f-4de2-82b7-22866f98a565" providerId="ADAL" clId="{0268E62B-A1D1-4C06-A4AC-8C041D3F1604}" dt="2017-11-17T16:50:36.680" v="759" actId="14100"/>
        <pc:sldMkLst>
          <pc:docMk/>
          <pc:sldMk cId="1527004159" sldId="263"/>
        </pc:sldMkLst>
        <pc:spChg chg="mod">
          <ac:chgData name="Joan Cooper" userId="1742f409-1c2f-4de2-82b7-22866f98a565" providerId="ADAL" clId="{0268E62B-A1D1-4C06-A4AC-8C041D3F1604}" dt="2017-11-17T16:47:57.449" v="661" actId="20577"/>
          <ac:spMkLst>
            <pc:docMk/>
            <pc:sldMk cId="1527004159" sldId="263"/>
            <ac:spMk id="2" creationId="{00000000-0000-0000-0000-000000000000}"/>
          </ac:spMkLst>
        </pc:spChg>
        <pc:spChg chg="add mod">
          <ac:chgData name="Joan Cooper" userId="1742f409-1c2f-4de2-82b7-22866f98a565" providerId="ADAL" clId="{0268E62B-A1D1-4C06-A4AC-8C041D3F1604}" dt="2017-11-17T16:50:36.680" v="759" actId="14100"/>
          <ac:spMkLst>
            <pc:docMk/>
            <pc:sldMk cId="1527004159" sldId="263"/>
            <ac:spMk id="7" creationId="{DF6A5901-AB88-47F0-82E6-2973A608682D}"/>
          </ac:spMkLst>
        </pc:spChg>
        <pc:picChg chg="add mod">
          <ac:chgData name="Joan Cooper" userId="1742f409-1c2f-4de2-82b7-22866f98a565" providerId="ADAL" clId="{0268E62B-A1D1-4C06-A4AC-8C041D3F1604}" dt="2017-11-17T16:49:09.528" v="666" actId="1076"/>
          <ac:picMkLst>
            <pc:docMk/>
            <pc:sldMk cId="1527004159" sldId="263"/>
            <ac:picMk id="4" creationId="{5FA9F88E-DCC0-4ACE-BAE5-99AE2AFAFC84}"/>
          </ac:picMkLst>
        </pc:picChg>
        <pc:picChg chg="add mod">
          <ac:chgData name="Joan Cooper" userId="1742f409-1c2f-4de2-82b7-22866f98a565" providerId="ADAL" clId="{0268E62B-A1D1-4C06-A4AC-8C041D3F1604}" dt="2017-11-17T16:49:06.402" v="665" actId="1076"/>
          <ac:picMkLst>
            <pc:docMk/>
            <pc:sldMk cId="1527004159" sldId="263"/>
            <ac:picMk id="6" creationId="{C71BDDEB-5891-4964-B55F-6AB5EF1D64BC}"/>
          </ac:picMkLst>
        </pc:picChg>
      </pc:sldChg>
      <pc:sldChg chg="addSp modSp">
        <pc:chgData name="Joan Cooper" userId="1742f409-1c2f-4de2-82b7-22866f98a565" providerId="ADAL" clId="{0268E62B-A1D1-4C06-A4AC-8C041D3F1604}" dt="2017-11-17T16:46:21.572" v="626" actId="14100"/>
        <pc:sldMkLst>
          <pc:docMk/>
          <pc:sldMk cId="1800380133" sldId="264"/>
        </pc:sldMkLst>
        <pc:spChg chg="add mod">
          <ac:chgData name="Joan Cooper" userId="1742f409-1c2f-4de2-82b7-22866f98a565" providerId="ADAL" clId="{0268E62B-A1D1-4C06-A4AC-8C041D3F1604}" dt="2017-11-17T16:46:21.572" v="626" actId="14100"/>
          <ac:spMkLst>
            <pc:docMk/>
            <pc:sldMk cId="1800380133" sldId="264"/>
            <ac:spMk id="4" creationId="{4BDBE313-ED38-4A17-B62C-80A54E37CB2F}"/>
          </ac:spMkLst>
        </pc:spChg>
        <pc:picChg chg="add mod">
          <ac:chgData name="Joan Cooper" userId="1742f409-1c2f-4de2-82b7-22866f98a565" providerId="ADAL" clId="{0268E62B-A1D1-4C06-A4AC-8C041D3F1604}" dt="2017-11-17T16:44:12.142" v="446" actId="1076"/>
          <ac:picMkLst>
            <pc:docMk/>
            <pc:sldMk cId="1800380133" sldId="264"/>
            <ac:picMk id="3" creationId="{99E1D032-F63E-4251-B093-10418C03CC5A}"/>
          </ac:picMkLst>
        </pc:picChg>
      </pc:sldChg>
      <pc:sldChg chg="addSp delSp modSp">
        <pc:chgData name="Joan Cooper" userId="1742f409-1c2f-4de2-82b7-22866f98a565" providerId="ADAL" clId="{0268E62B-A1D1-4C06-A4AC-8C041D3F1604}" dt="2017-11-17T19:04:23.338" v="1227" actId="20577"/>
        <pc:sldMkLst>
          <pc:docMk/>
          <pc:sldMk cId="3197023440" sldId="265"/>
        </pc:sldMkLst>
        <pc:spChg chg="mod">
          <ac:chgData name="Joan Cooper" userId="1742f409-1c2f-4de2-82b7-22866f98a565" providerId="ADAL" clId="{0268E62B-A1D1-4C06-A4AC-8C041D3F1604}" dt="2017-11-17T18:56:10.708" v="801" actId="20577"/>
          <ac:spMkLst>
            <pc:docMk/>
            <pc:sldMk cId="3197023440" sldId="265"/>
            <ac:spMk id="2" creationId="{00000000-0000-0000-0000-000000000000}"/>
          </ac:spMkLst>
        </pc:spChg>
        <pc:spChg chg="del">
          <ac:chgData name="Joan Cooper" userId="1742f409-1c2f-4de2-82b7-22866f98a565" providerId="ADAL" clId="{0268E62B-A1D1-4C06-A4AC-8C041D3F1604}" dt="2017-11-17T19:00:50.428" v="1049"/>
          <ac:spMkLst>
            <pc:docMk/>
            <pc:sldMk cId="3197023440" sldId="265"/>
            <ac:spMk id="3" creationId="{00000000-0000-0000-0000-000000000000}"/>
          </ac:spMkLst>
        </pc:spChg>
        <pc:spChg chg="mod">
          <ac:chgData name="Joan Cooper" userId="1742f409-1c2f-4de2-82b7-22866f98a565" providerId="ADAL" clId="{0268E62B-A1D1-4C06-A4AC-8C041D3F1604}" dt="2017-11-17T19:04:23.338" v="1227" actId="20577"/>
          <ac:spMkLst>
            <pc:docMk/>
            <pc:sldMk cId="3197023440" sldId="265"/>
            <ac:spMk id="4" creationId="{00000000-0000-0000-0000-000000000000}"/>
          </ac:spMkLst>
        </pc:spChg>
        <pc:spChg chg="add mod">
          <ac:chgData name="Joan Cooper" userId="1742f409-1c2f-4de2-82b7-22866f98a565" providerId="ADAL" clId="{0268E62B-A1D1-4C06-A4AC-8C041D3F1604}" dt="2017-11-17T19:02:57.120" v="1218" actId="20577"/>
          <ac:spMkLst>
            <pc:docMk/>
            <pc:sldMk cId="3197023440" sldId="265"/>
            <ac:spMk id="7" creationId="{294A5247-827D-4BB5-8739-25AC6ADB1B4A}"/>
          </ac:spMkLst>
        </pc:spChg>
        <pc:picChg chg="add mod">
          <ac:chgData name="Joan Cooper" userId="1742f409-1c2f-4de2-82b7-22866f98a565" providerId="ADAL" clId="{0268E62B-A1D1-4C06-A4AC-8C041D3F1604}" dt="2017-11-17T19:04:00.834" v="1222" actId="1076"/>
          <ac:picMkLst>
            <pc:docMk/>
            <pc:sldMk cId="3197023440" sldId="265"/>
            <ac:picMk id="6" creationId="{4FC33E17-BCBA-40F5-A0DA-BDD6F905BC7F}"/>
          </ac:picMkLst>
        </pc:picChg>
        <pc:picChg chg="add mod">
          <ac:chgData name="Joan Cooper" userId="1742f409-1c2f-4de2-82b7-22866f98a565" providerId="ADAL" clId="{0268E62B-A1D1-4C06-A4AC-8C041D3F1604}" dt="2017-11-17T19:04:14.534" v="1225" actId="1076"/>
          <ac:picMkLst>
            <pc:docMk/>
            <pc:sldMk cId="3197023440" sldId="265"/>
            <ac:picMk id="9" creationId="{C49D42BF-BD46-427A-A8BA-804EA6DABE2B}"/>
          </ac:picMkLst>
        </pc:picChg>
      </pc:sldChg>
      <pc:sldChg chg="addSp delSp modSp">
        <pc:chgData name="Joan Cooper" userId="1742f409-1c2f-4de2-82b7-22866f98a565" providerId="ADAL" clId="{0268E62B-A1D1-4C06-A4AC-8C041D3F1604}" dt="2017-11-17T14:37:10.061" v="438" actId="255"/>
        <pc:sldMkLst>
          <pc:docMk/>
          <pc:sldMk cId="3683544629" sldId="266"/>
        </pc:sldMkLst>
        <pc:spChg chg="mod">
          <ac:chgData name="Joan Cooper" userId="1742f409-1c2f-4de2-82b7-22866f98a565" providerId="ADAL" clId="{0268E62B-A1D1-4C06-A4AC-8C041D3F1604}" dt="2017-11-17T14:36:07.124" v="310" actId="20577"/>
          <ac:spMkLst>
            <pc:docMk/>
            <pc:sldMk cId="3683544629" sldId="266"/>
            <ac:spMk id="2" creationId="{00000000-0000-0000-0000-000000000000}"/>
          </ac:spMkLst>
        </pc:spChg>
        <pc:spChg chg="add del">
          <ac:chgData name="Joan Cooper" userId="1742f409-1c2f-4de2-82b7-22866f98a565" providerId="ADAL" clId="{0268E62B-A1D1-4C06-A4AC-8C041D3F1604}" dt="2017-11-17T14:35:13.456" v="278"/>
          <ac:spMkLst>
            <pc:docMk/>
            <pc:sldMk cId="3683544629" sldId="266"/>
            <ac:spMk id="3" creationId="{312DC67B-823F-4CFB-8251-7F13963C8B81}"/>
          </ac:spMkLst>
        </pc:spChg>
        <pc:spChg chg="mod">
          <ac:chgData name="Joan Cooper" userId="1742f409-1c2f-4de2-82b7-22866f98a565" providerId="ADAL" clId="{0268E62B-A1D1-4C06-A4AC-8C041D3F1604}" dt="2017-11-17T14:37:10.061" v="438" actId="255"/>
          <ac:spMkLst>
            <pc:docMk/>
            <pc:sldMk cId="3683544629" sldId="266"/>
            <ac:spMk id="4" creationId="{00000000-0000-0000-0000-000000000000}"/>
          </ac:spMkLst>
        </pc:spChg>
        <pc:picChg chg="mod">
          <ac:chgData name="Joan Cooper" userId="1742f409-1c2f-4de2-82b7-22866f98a565" providerId="ADAL" clId="{0268E62B-A1D1-4C06-A4AC-8C041D3F1604}" dt="2017-11-17T14:35:36.800" v="279" actId="14826"/>
          <ac:picMkLst>
            <pc:docMk/>
            <pc:sldMk cId="3683544629" sldId="266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11/17/2017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Gawain and the Green Knight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Review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2" y="1310656"/>
            <a:ext cx="2961399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Christmastide, King Arthur hosts a banquet at Camelot.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demands a diverting tale before the meal.</a:t>
            </a:r>
          </a:p>
          <a:p>
            <a:r>
              <a:rPr lang="en-US" dirty="0"/>
              <a:t>A giant green knight bursts through the door on his horse.</a:t>
            </a:r>
          </a:p>
          <a:p>
            <a:r>
              <a:rPr lang="en-US" dirty="0"/>
              <a:t>The Green Knight shocks the court, challenges Arthur, and mocks his knights.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BA82F-1B8C-47D7-9562-C3530EAA7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99" y="3066305"/>
            <a:ext cx="4710939" cy="3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Gawain accepts the challenge.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Gawain can strike the Green Knight once with the green ax if he agrees to face the same fate in one year at the Green Chapel.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71" y="1855844"/>
            <a:ext cx="6430912" cy="4060711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Magical/Supernatural Elements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9F88E-DCC0-4ACE-BAE5-99AE2AFAF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3" y="3261198"/>
            <a:ext cx="4572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BDDEB-5891-4964-B55F-6AB5EF1D6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09" y="1461446"/>
            <a:ext cx="4064000" cy="554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A5901-AB88-47F0-82E6-2973A608682D}"/>
              </a:ext>
            </a:extLst>
          </p:cNvPr>
          <p:cNvSpPr txBox="1"/>
          <p:nvPr/>
        </p:nvSpPr>
        <p:spPr>
          <a:xfrm>
            <a:off x="5729591" y="1673157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man, his horse, and ax are green.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Knight talks to Gawain after he is beheaded.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1D032-F63E-4251-B093-10418C03C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17" y="246535"/>
            <a:ext cx="5048250" cy="6715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DBE313-ED38-4A17-B62C-80A54E37CB2F}"/>
              </a:ext>
            </a:extLst>
          </p:cNvPr>
          <p:cNvSpPr txBox="1"/>
          <p:nvPr/>
        </p:nvSpPr>
        <p:spPr>
          <a:xfrm>
            <a:off x="272374" y="1011677"/>
            <a:ext cx="55836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Gawain’s Word is his Troth.</a:t>
            </a:r>
          </a:p>
          <a:p>
            <a:endParaRPr lang="en-US" sz="2800" dirty="0"/>
          </a:p>
          <a:p>
            <a:r>
              <a:rPr lang="en-US" sz="2800" dirty="0"/>
              <a:t>He must find the Green Chapel by the end of the year. </a:t>
            </a:r>
          </a:p>
          <a:p>
            <a:endParaRPr lang="en-US" sz="2800" dirty="0"/>
          </a:p>
          <a:p>
            <a:r>
              <a:rPr lang="en-US" sz="2800" dirty="0"/>
              <a:t>He must face the strike of the ax bravely. </a:t>
            </a:r>
          </a:p>
          <a:p>
            <a:endParaRPr lang="en-US" sz="2800" dirty="0"/>
          </a:p>
          <a:p>
            <a:r>
              <a:rPr lang="en-US" sz="2800" dirty="0"/>
              <a:t>He must stay true to the Code of Chivalry.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Gawain is tempted by the Red Lord’s wife.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Morning—she tempts him with earthly pleasure. He receives one kiss.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Morning—she tempts him with riches and power. He receives two kisses.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Morning—she tempts him with keeping his life. He accepts a kiss and the green sash.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C33E17-BCBA-40F5-A0DA-BDD6F905B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16" y="1185414"/>
            <a:ext cx="3389810" cy="55963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A5247-827D-4BB5-8739-25AC6ADB1B4A}"/>
              </a:ext>
            </a:extLst>
          </p:cNvPr>
          <p:cNvSpPr txBox="1"/>
          <p:nvPr/>
        </p:nvSpPr>
        <p:spPr>
          <a:xfrm>
            <a:off x="729574" y="5340485"/>
            <a:ext cx="582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Gawain remains true to the code of chivalry until the lady offers the green sash and a chance to save his life. He keeps the sash and lies to the Red Lord.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9D42BF-BD46-427A-A8BA-804EA6DAB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76" y="1374051"/>
            <a:ext cx="2162756" cy="16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cture and text template" id="{0BABB839-5654-4592-9E02-9AC73FB780F8}" vid="{924D799C-E240-45BE-9ECE-304A09B6DCFB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picture_and_text_template-2</Template>
  <TotalTime>293</TotalTime>
  <Words>276</Words>
  <Application>Microsoft Office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Euphemia</vt:lpstr>
      <vt:lpstr>Plantagenet Cherokee</vt:lpstr>
      <vt:lpstr>Wingdings</vt:lpstr>
      <vt:lpstr>Academic Literature 16x9</vt:lpstr>
      <vt:lpstr>Gawain and the Green Knight</vt:lpstr>
      <vt:lpstr>During Christmastide, King Arthur hosts a banquet at Camelot.</vt:lpstr>
      <vt:lpstr>Gawain accepts the challenge.</vt:lpstr>
      <vt:lpstr>Magical/Supernatural Elements </vt:lpstr>
      <vt:lpstr>PowerPoint Presentation</vt:lpstr>
      <vt:lpstr>Gawain is tempted by the Red Lord’s wife.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Gawain and the Green Knight</dc:title>
  <dc:creator>Joan Cooper</dc:creator>
  <cp:lastModifiedBy>Joan Cooper</cp:lastModifiedBy>
  <cp:revision>1</cp:revision>
  <dcterms:created xsi:type="dcterms:W3CDTF">2017-11-15T14:31:26Z</dcterms:created>
  <dcterms:modified xsi:type="dcterms:W3CDTF">2017-11-17T19:04:34Z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