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B39E2-C027-420B-95FB-895A52EDC913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B5FA0-A299-44FE-88EA-40A34ECC6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Write your notes in sentences.</a:t>
            </a:r>
            <a:r>
              <a:rPr lang="en-US" baseline="0" dirty="0"/>
              <a:t> Use this section for your facts.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B5FA0-A299-44FE-88EA-40A34ECC68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20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Ibo are primarily farmers. They grow yams and tend the kola</a:t>
            </a:r>
            <a:r>
              <a:rPr lang="en-US" baseline="0" dirty="0"/>
              <a:t> plants and palm trees.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B5FA0-A299-44FE-88EA-40A34ECC68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15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Comment on the</a:t>
            </a:r>
            <a:r>
              <a:rPr lang="en-US" baseline="0" dirty="0"/>
              <a:t> importance of the quote in the notes section. Use complete sentences.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B5FA0-A299-44FE-88EA-40A34ECC68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34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49F6-8703-4741-A69C-3E66C4E9C879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3212-AF2C-4591-996F-863C091CD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6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49F6-8703-4741-A69C-3E66C4E9C879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3212-AF2C-4591-996F-863C091CD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2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49F6-8703-4741-A69C-3E66C4E9C879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3212-AF2C-4591-996F-863C091CD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45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49F6-8703-4741-A69C-3E66C4E9C879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3212-AF2C-4591-996F-863C091CD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49F6-8703-4741-A69C-3E66C4E9C879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3212-AF2C-4591-996F-863C091CD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04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49F6-8703-4741-A69C-3E66C4E9C879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3212-AF2C-4591-996F-863C091CD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49F6-8703-4741-A69C-3E66C4E9C879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3212-AF2C-4591-996F-863C091CD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1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49F6-8703-4741-A69C-3E66C4E9C879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3212-AF2C-4591-996F-863C091CD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31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49F6-8703-4741-A69C-3E66C4E9C879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3212-AF2C-4591-996F-863C091CD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97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49F6-8703-4741-A69C-3E66C4E9C879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3212-AF2C-4591-996F-863C091CD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356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49F6-8703-4741-A69C-3E66C4E9C879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3212-AF2C-4591-996F-863C091CD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2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449F6-8703-4741-A69C-3E66C4E9C879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E3212-AF2C-4591-996F-863C091CD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16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1 Template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Divide your topic into 3-4 subtopics</a:t>
            </a:r>
          </a:p>
          <a:p>
            <a:r>
              <a:rPr lang="en-US" dirty="0"/>
              <a:t>Use 1-2 slides per topic</a:t>
            </a:r>
          </a:p>
          <a:p>
            <a:r>
              <a:rPr lang="en-US" dirty="0"/>
              <a:t>Use the notes section for sentences explaining the slide as if you are presenting it.</a:t>
            </a:r>
          </a:p>
        </p:txBody>
      </p:sp>
    </p:spTree>
    <p:extLst>
      <p:ext uri="{BB962C8B-B14F-4D97-AF65-F5344CB8AC3E}">
        <p14:creationId xmlns:p14="http://schemas.microsoft.com/office/powerpoint/2010/main" val="491182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Phrases</a:t>
            </a:r>
          </a:p>
          <a:p>
            <a:r>
              <a:rPr lang="en-US" sz="3600" dirty="0"/>
              <a:t>Only</a:t>
            </a:r>
          </a:p>
          <a:p>
            <a:r>
              <a:rPr lang="en-US" sz="3600" dirty="0"/>
              <a:t>Please</a:t>
            </a:r>
          </a:p>
          <a:p>
            <a:r>
              <a:rPr lang="en-US" sz="3600" dirty="0"/>
              <a:t>No sentences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223" y="365125"/>
            <a:ext cx="406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50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Nigerian culture--Food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Kola Nuts</a:t>
            </a:r>
          </a:p>
          <a:p>
            <a:r>
              <a:rPr lang="en-US" dirty="0"/>
              <a:t>Palm Oil</a:t>
            </a:r>
          </a:p>
          <a:p>
            <a:r>
              <a:rPr lang="en-US" dirty="0"/>
              <a:t>Yam/ Sweet potato</a:t>
            </a:r>
          </a:p>
          <a:p>
            <a:r>
              <a:rPr lang="en-US" dirty="0"/>
              <a:t>Grasshoppers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7479" y="1418982"/>
            <a:ext cx="2335321" cy="29153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4252" y="4167188"/>
            <a:ext cx="2733675" cy="20097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70978" y="1418981"/>
            <a:ext cx="4085501" cy="271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991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Topic—Using quotes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705" y="365125"/>
            <a:ext cx="4064000" cy="609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60" y="1825625"/>
            <a:ext cx="5429250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396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103</Words>
  <Application>Microsoft Office PowerPoint</Application>
  <PresentationFormat>Widescreen</PresentationFormat>
  <Paragraphs>21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Research 1 Template</vt:lpstr>
      <vt:lpstr>Subject</vt:lpstr>
      <vt:lpstr>Nigerian culture--Food</vt:lpstr>
      <vt:lpstr>Topic—Using quotes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1 Template</dc:title>
  <dc:creator>Joan Cooper</dc:creator>
  <cp:lastModifiedBy>Joan Cooper</cp:lastModifiedBy>
  <cp:revision>7</cp:revision>
  <dcterms:created xsi:type="dcterms:W3CDTF">2017-07-17T16:40:19Z</dcterms:created>
  <dcterms:modified xsi:type="dcterms:W3CDTF">2017-07-17T17:46:45Z</dcterms:modified>
</cp:coreProperties>
</file>